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</p:sldMasterIdLst>
  <p:notesMasterIdLst>
    <p:notesMasterId r:id="rId8"/>
  </p:notesMasterIdLst>
  <p:sldIdLst>
    <p:sldId id="256" r:id="rId2"/>
    <p:sldId id="261" r:id="rId3"/>
    <p:sldId id="263" r:id="rId4"/>
    <p:sldId id="260" r:id="rId5"/>
    <p:sldId id="262" r:id="rId6"/>
    <p:sldId id="264" r:id="rId7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3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2.PNG>
</file>

<file path=ppt/media/image3.gif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70409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017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A977F-2504-E741-85B4-8F01994E1F25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724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F351F-53B1-3B4C-8CD4-15B0457E8E3F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02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1E8F6-4F69-E448-82E4-3FF8C30628E4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7028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0BAD4-EC93-8B4C-97AE-9AB5F3271B19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5754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050E-E079-6441-81E7-806D30677343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456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230AF-FFB7-DE42-B481-AAC2589869DA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99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A7C16-FAF2-2C41-B697-563997C522AD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0623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9D9EA-0687-604F-B97A-763B6765DF9F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0103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BODY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1658990"/>
            <a:ext cx="8229600" cy="484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32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840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A02F-357D-AF42-B110-A7740AFDCA1B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291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B9B27-4D02-2940-AED5-BC8F2B3B1507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4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F7878-2C98-7449-BB8F-764A5EA8E558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526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2F403-9584-1749-B6AB-5E1C5F94527C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708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C0351-EB03-5444-BA93-B7E778374E24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16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ADB90-FF7E-5041-AB9F-1BC0957AB829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857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8CB6-48D8-4E47-B0D3-B56230F429D0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518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16D3-DCE8-CC45-8106-AE5DFCD073F9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862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FFFB4-400D-1240-AB24-6F86C96D4DFB}" type="datetimeFigureOut">
              <a:rPr lang="en-US" dirty="0"/>
              <a:t>3/11/2014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754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6676247" y="4825718"/>
            <a:ext cx="2178194" cy="925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dirty="0"/>
              <a:t>Alec </a:t>
            </a:r>
            <a:r>
              <a:rPr lang="en" dirty="0" smtClean="0"/>
              <a:t>Fredriksson</a:t>
            </a:r>
            <a:endParaRPr lang="en" dirty="0"/>
          </a:p>
          <a:p>
            <a:pPr lvl="0" rtl="0">
              <a:buNone/>
            </a:pPr>
            <a:r>
              <a:rPr lang="en" dirty="0"/>
              <a:t>Shannon </a:t>
            </a:r>
            <a:r>
              <a:rPr lang="en" dirty="0" smtClean="0"/>
              <a:t>Lai</a:t>
            </a:r>
            <a:endParaRPr lang="en" dirty="0"/>
          </a:p>
          <a:p>
            <a:pPr lvl="0" rtl="0">
              <a:buNone/>
            </a:pPr>
            <a:r>
              <a:rPr lang="en" dirty="0" smtClean="0"/>
              <a:t>Simond </a:t>
            </a:r>
            <a:r>
              <a:rPr lang="en" dirty="0"/>
              <a:t>Liu</a:t>
            </a:r>
          </a:p>
          <a:p>
            <a:pPr>
              <a:buNone/>
            </a:pPr>
            <a:r>
              <a:rPr lang="en" dirty="0"/>
              <a:t>Wilson </a:t>
            </a:r>
            <a:r>
              <a:rPr lang="en" dirty="0" smtClean="0"/>
              <a:t>Lam</a:t>
            </a:r>
            <a:endParaRPr lang="en" dirty="0"/>
          </a:p>
        </p:txBody>
      </p:sp>
      <p:pic>
        <p:nvPicPr>
          <p:cNvPr id="50" name="Shape 50"/>
          <p:cNvPicPr preferRelativeResize="0"/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200660" y="1113705"/>
            <a:ext cx="6799123" cy="117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415822" y="2641600"/>
            <a:ext cx="4368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  <a:latin typeface="Trebuchet MS" panose="020B0603020202020204" pitchFamily="34" charset="0"/>
              </a:rPr>
              <a:t>Second Fabrication Cycle</a:t>
            </a:r>
            <a:endParaRPr lang="en-US" sz="2800" dirty="0">
              <a:solidFill>
                <a:srgbClr val="FF0000"/>
              </a:solidFill>
              <a:latin typeface="Trebuchet MS" panose="020B0603020202020204" pitchFamily="34" charset="0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02156" y="1383935"/>
            <a:ext cx="3444239" cy="4840199"/>
          </a:xfrm>
        </p:spPr>
        <p:txBody>
          <a:bodyPr>
            <a:normAutofit/>
          </a:bodyPr>
          <a:lstStyle/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2600" dirty="0" smtClean="0"/>
              <a:t>Handy measuring device for everyday applications</a:t>
            </a:r>
          </a:p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2600" dirty="0" smtClean="0"/>
              <a:t>Compact and lightweight design</a:t>
            </a:r>
          </a:p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2600" dirty="0" smtClean="0"/>
              <a:t>Measurements of up to 1 foot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1" y="310686"/>
            <a:ext cx="8229600" cy="64780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Pocket Ruler Rev 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1601" y="1658990"/>
            <a:ext cx="3013161" cy="2665679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5" name="Straight Connector 4"/>
          <p:cNvCxnSpPr/>
          <p:nvPr/>
        </p:nvCxnSpPr>
        <p:spPr>
          <a:xfrm>
            <a:off x="5651114" y="2121318"/>
            <a:ext cx="476333" cy="103456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958296" y="1813541"/>
            <a:ext cx="692818" cy="3077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Wheel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6871786" y="3459480"/>
            <a:ext cx="370801" cy="107773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9" idx="0"/>
          </p:cNvCxnSpPr>
          <p:nvPr/>
        </p:nvCxnSpPr>
        <p:spPr>
          <a:xfrm>
            <a:off x="7505700" y="3070860"/>
            <a:ext cx="355558" cy="14663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201462" y="4537210"/>
            <a:ext cx="1319592" cy="3077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Dial Indicators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090" y="4479220"/>
            <a:ext cx="1828800" cy="2286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45730" y="5921992"/>
            <a:ext cx="1337310" cy="89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4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1514" y="919850"/>
            <a:ext cx="4430486" cy="4840199"/>
          </a:xfrm>
        </p:spPr>
        <p:txBody>
          <a:bodyPr>
            <a:normAutofit/>
          </a:bodyPr>
          <a:lstStyle/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Reduced component sizes by simplifying design. </a:t>
            </a:r>
          </a:p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Increased tolerances between mated components</a:t>
            </a:r>
          </a:p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Increased feature sizes (i.e. fillets, chamfers, etc.)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23479"/>
            <a:ext cx="8229600" cy="67069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Design modifications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735" y="1243733"/>
            <a:ext cx="3162300" cy="22155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40" y="4122283"/>
            <a:ext cx="2678890" cy="2369957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5194744" y="853832"/>
            <a:ext cx="2114681" cy="3077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First Fabrication Results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938240" y="3754921"/>
            <a:ext cx="2653290" cy="3077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Proposed Design Modifications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45730" y="5921992"/>
            <a:ext cx="1337310" cy="89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2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88621" y="1082176"/>
            <a:ext cx="4430486" cy="4840199"/>
          </a:xfrm>
        </p:spPr>
        <p:txBody>
          <a:bodyPr>
            <a:normAutofit/>
          </a:bodyPr>
          <a:lstStyle/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2600" dirty="0" smtClean="0"/>
              <a:t>No </a:t>
            </a:r>
            <a:r>
              <a:rPr lang="en-US" sz="2600" dirty="0" err="1" smtClean="0"/>
              <a:t>mis</a:t>
            </a:r>
            <a:r>
              <a:rPr lang="en-US" sz="2600" dirty="0" smtClean="0"/>
              <a:t>-alignment issues</a:t>
            </a:r>
          </a:p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2600" dirty="0" smtClean="0"/>
              <a:t>Fairly accurate results</a:t>
            </a:r>
          </a:p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2600" dirty="0" smtClean="0"/>
              <a:t>Gears mesh correctly and parts align during assembly</a:t>
            </a:r>
            <a:endParaRPr lang="en-US" sz="2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1" y="327659"/>
            <a:ext cx="8229600" cy="754517"/>
          </a:xfrm>
        </p:spPr>
        <p:txBody>
          <a:bodyPr/>
          <a:lstStyle/>
          <a:p>
            <a:pPr algn="ctr"/>
            <a:r>
              <a:rPr lang="en-US" dirty="0" smtClean="0"/>
              <a:t>Cycle #2 Printing Results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823" y="1082176"/>
            <a:ext cx="3799113" cy="28493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846" y="3931511"/>
            <a:ext cx="3810000" cy="285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45730" y="5921992"/>
            <a:ext cx="1337310" cy="89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8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72985" y="1072194"/>
            <a:ext cx="4430486" cy="4840199"/>
          </a:xfrm>
        </p:spPr>
        <p:txBody>
          <a:bodyPr>
            <a:normAutofit/>
          </a:bodyPr>
          <a:lstStyle/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Non-circular hole and shaft diameters</a:t>
            </a:r>
          </a:p>
          <a:p>
            <a:pPr marL="660400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Hollow interior.</a:t>
            </a:r>
            <a:r>
              <a:rPr lang="en-US" sz="3000" dirty="0"/>
              <a:t> </a:t>
            </a:r>
            <a:r>
              <a:rPr lang="en-US" sz="3000" dirty="0" smtClean="0"/>
              <a:t>Structurally weak components.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1" y="327659"/>
            <a:ext cx="8229600" cy="754517"/>
          </a:xfrm>
        </p:spPr>
        <p:txBody>
          <a:bodyPr/>
          <a:lstStyle/>
          <a:p>
            <a:pPr algn="ctr"/>
            <a:r>
              <a:rPr lang="en-US" dirty="0" smtClean="0"/>
              <a:t>Cycle #2 Printing Results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61" y="1226820"/>
            <a:ext cx="3139440" cy="23545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16336" y="1628820"/>
            <a:ext cx="1149674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Non-circular</a:t>
            </a:r>
          </a:p>
          <a:p>
            <a:r>
              <a:rPr lang="en-US" dirty="0" smtClean="0"/>
              <a:t>holes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5666010" y="2152040"/>
            <a:ext cx="605250" cy="17968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666010" y="2117004"/>
            <a:ext cx="1656810" cy="17968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158" y="4487147"/>
            <a:ext cx="2420035" cy="17070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160" y="4455853"/>
            <a:ext cx="1706881" cy="173834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157250" y="3746075"/>
            <a:ext cx="1907895" cy="3077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Hollow cross sections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5676900" y="4053852"/>
            <a:ext cx="439785" cy="89018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4336319" y="4053852"/>
            <a:ext cx="493678" cy="89018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45730" y="5919877"/>
            <a:ext cx="1337310" cy="89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85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1" y="327659"/>
            <a:ext cx="8229600" cy="754517"/>
          </a:xfrm>
        </p:spPr>
        <p:txBody>
          <a:bodyPr/>
          <a:lstStyle/>
          <a:p>
            <a:pPr algn="ctr"/>
            <a:r>
              <a:rPr lang="en-US" dirty="0" smtClean="0"/>
              <a:t>Demonstration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45730" y="5919877"/>
            <a:ext cx="1337310" cy="8915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400175"/>
            <a:ext cx="30480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3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123</TotalTime>
  <Words>108</Words>
  <Application>Microsoft Office PowerPoint</Application>
  <PresentationFormat>On-screen Show (4:3)</PresentationFormat>
  <Paragraphs>28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Trebuchet MS</vt:lpstr>
      <vt:lpstr>Wingdings 3</vt:lpstr>
      <vt:lpstr>Wisp</vt:lpstr>
      <vt:lpstr>PowerPoint Presentation</vt:lpstr>
      <vt:lpstr>Pocket Ruler Rev B</vt:lpstr>
      <vt:lpstr>Design modifications</vt:lpstr>
      <vt:lpstr>Cycle #2 Printing Results</vt:lpstr>
      <vt:lpstr>Cycle #2 Printing Results</vt:lpstr>
      <vt:lpstr>Demonstration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LAI, SHANNON</dc:creator>
  <cp:lastModifiedBy>USER</cp:lastModifiedBy>
  <cp:revision>20</cp:revision>
  <dcterms:modified xsi:type="dcterms:W3CDTF">2014-03-11T19:28:08Z</dcterms:modified>
</cp:coreProperties>
</file>